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8210EA-F06A-44F6-880E-435E4220D4D1}" v="24" dt="2021-01-04T09:07:17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원윤희" userId="20946e02-adda-4e92-86c4-03e9ea4ae986" providerId="ADAL" clId="{808210EA-F06A-44F6-880E-435E4220D4D1}"/>
    <pc:docChg chg="undo custSel addSld modSld">
      <pc:chgData name="원윤희" userId="20946e02-adda-4e92-86c4-03e9ea4ae986" providerId="ADAL" clId="{808210EA-F06A-44F6-880E-435E4220D4D1}" dt="2021-01-04T09:18:57.079" v="114" actId="1076"/>
      <pc:docMkLst>
        <pc:docMk/>
      </pc:docMkLst>
      <pc:sldChg chg="addSp delSp modSp add">
        <pc:chgData name="원윤희" userId="20946e02-adda-4e92-86c4-03e9ea4ae986" providerId="ADAL" clId="{808210EA-F06A-44F6-880E-435E4220D4D1}" dt="2021-01-04T09:15:21.328" v="73" actId="1076"/>
        <pc:sldMkLst>
          <pc:docMk/>
          <pc:sldMk cId="411662001" sldId="256"/>
        </pc:sldMkLst>
        <pc:spChg chg="del">
          <ac:chgData name="원윤희" userId="20946e02-adda-4e92-86c4-03e9ea4ae986" providerId="ADAL" clId="{808210EA-F06A-44F6-880E-435E4220D4D1}" dt="2021-01-04T08:58:54.088" v="1" actId="478"/>
          <ac:spMkLst>
            <pc:docMk/>
            <pc:sldMk cId="411662001" sldId="256"/>
            <ac:spMk id="2" creationId="{A7AABD56-57E8-4A5D-AC51-EC6ED41DFAAE}"/>
          </ac:spMkLst>
        </pc:spChg>
        <pc:spChg chg="del">
          <ac:chgData name="원윤희" userId="20946e02-adda-4e92-86c4-03e9ea4ae986" providerId="ADAL" clId="{808210EA-F06A-44F6-880E-435E4220D4D1}" dt="2021-01-04T08:58:57.280" v="2" actId="478"/>
          <ac:spMkLst>
            <pc:docMk/>
            <pc:sldMk cId="411662001" sldId="256"/>
            <ac:spMk id="3" creationId="{D8695CCF-93B5-4AAD-A166-33FFA4954E26}"/>
          </ac:spMkLst>
        </pc:spChg>
        <pc:picChg chg="add del mod modCrop">
          <ac:chgData name="원윤희" userId="20946e02-adda-4e92-86c4-03e9ea4ae986" providerId="ADAL" clId="{808210EA-F06A-44F6-880E-435E4220D4D1}" dt="2021-01-04T08:59:59.247" v="11" actId="478"/>
          <ac:picMkLst>
            <pc:docMk/>
            <pc:sldMk cId="411662001" sldId="256"/>
            <ac:picMk id="4" creationId="{00521068-EC56-4C21-857A-001F6347A054}"/>
          </ac:picMkLst>
        </pc:picChg>
        <pc:picChg chg="add mod modCrop">
          <ac:chgData name="원윤희" userId="20946e02-adda-4e92-86c4-03e9ea4ae986" providerId="ADAL" clId="{808210EA-F06A-44F6-880E-435E4220D4D1}" dt="2021-01-04T09:15:21.328" v="73" actId="1076"/>
          <ac:picMkLst>
            <pc:docMk/>
            <pc:sldMk cId="411662001" sldId="256"/>
            <ac:picMk id="5" creationId="{3F5CB70B-7E6A-4FA7-A54B-FD4EF0E2C1DC}"/>
          </ac:picMkLst>
        </pc:picChg>
      </pc:sldChg>
      <pc:sldChg chg="addSp delSp modSp add">
        <pc:chgData name="원윤희" userId="20946e02-adda-4e92-86c4-03e9ea4ae986" providerId="ADAL" clId="{808210EA-F06A-44F6-880E-435E4220D4D1}" dt="2021-01-04T09:15:24.919" v="74" actId="1076"/>
        <pc:sldMkLst>
          <pc:docMk/>
          <pc:sldMk cId="3513458709" sldId="257"/>
        </pc:sldMkLst>
        <pc:picChg chg="add del">
          <ac:chgData name="원윤희" userId="20946e02-adda-4e92-86c4-03e9ea4ae986" providerId="ADAL" clId="{808210EA-F06A-44F6-880E-435E4220D4D1}" dt="2021-01-04T09:01:42.299" v="19" actId="478"/>
          <ac:picMkLst>
            <pc:docMk/>
            <pc:sldMk cId="3513458709" sldId="257"/>
            <ac:picMk id="4" creationId="{53B7D84C-5015-4C21-BB98-04368C06D37C}"/>
          </ac:picMkLst>
        </pc:picChg>
        <pc:picChg chg="add mod modCrop">
          <ac:chgData name="원윤희" userId="20946e02-adda-4e92-86c4-03e9ea4ae986" providerId="ADAL" clId="{808210EA-F06A-44F6-880E-435E4220D4D1}" dt="2021-01-04T09:15:24.919" v="74" actId="1076"/>
          <ac:picMkLst>
            <pc:docMk/>
            <pc:sldMk cId="3513458709" sldId="257"/>
            <ac:picMk id="5" creationId="{031AA044-32CD-4296-867F-3CB91BE2B125}"/>
          </ac:picMkLst>
        </pc:picChg>
      </pc:sldChg>
      <pc:sldChg chg="addSp modSp add">
        <pc:chgData name="원윤희" userId="20946e02-adda-4e92-86c4-03e9ea4ae986" providerId="ADAL" clId="{808210EA-F06A-44F6-880E-435E4220D4D1}" dt="2021-01-04T09:15:52.108" v="78" actId="1076"/>
        <pc:sldMkLst>
          <pc:docMk/>
          <pc:sldMk cId="3717570517" sldId="258"/>
        </pc:sldMkLst>
        <pc:picChg chg="add mod modCrop">
          <ac:chgData name="원윤희" userId="20946e02-adda-4e92-86c4-03e9ea4ae986" providerId="ADAL" clId="{808210EA-F06A-44F6-880E-435E4220D4D1}" dt="2021-01-04T09:15:52.108" v="78" actId="1076"/>
          <ac:picMkLst>
            <pc:docMk/>
            <pc:sldMk cId="3717570517" sldId="258"/>
            <ac:picMk id="4" creationId="{02607FB1-FCAE-462B-8BB7-E230BE233427}"/>
          </ac:picMkLst>
        </pc:picChg>
      </pc:sldChg>
      <pc:sldChg chg="addSp modSp add">
        <pc:chgData name="원윤희" userId="20946e02-adda-4e92-86c4-03e9ea4ae986" providerId="ADAL" clId="{808210EA-F06A-44F6-880E-435E4220D4D1}" dt="2021-01-04T09:16:12.548" v="82" actId="1076"/>
        <pc:sldMkLst>
          <pc:docMk/>
          <pc:sldMk cId="4016809442" sldId="259"/>
        </pc:sldMkLst>
        <pc:picChg chg="add mod modCrop">
          <ac:chgData name="원윤희" userId="20946e02-adda-4e92-86c4-03e9ea4ae986" providerId="ADAL" clId="{808210EA-F06A-44F6-880E-435E4220D4D1}" dt="2021-01-04T09:16:12.548" v="82" actId="1076"/>
          <ac:picMkLst>
            <pc:docMk/>
            <pc:sldMk cId="4016809442" sldId="259"/>
            <ac:picMk id="4" creationId="{7F415306-60D2-4BC7-A751-4D738EC42B8B}"/>
          </ac:picMkLst>
        </pc:picChg>
      </pc:sldChg>
      <pc:sldChg chg="addSp modSp add">
        <pc:chgData name="원윤희" userId="20946e02-adda-4e92-86c4-03e9ea4ae986" providerId="ADAL" clId="{808210EA-F06A-44F6-880E-435E4220D4D1}" dt="2021-01-04T09:16:33.668" v="86" actId="1076"/>
        <pc:sldMkLst>
          <pc:docMk/>
          <pc:sldMk cId="1953387489" sldId="260"/>
        </pc:sldMkLst>
        <pc:picChg chg="add mod modCrop">
          <ac:chgData name="원윤희" userId="20946e02-adda-4e92-86c4-03e9ea4ae986" providerId="ADAL" clId="{808210EA-F06A-44F6-880E-435E4220D4D1}" dt="2021-01-04T09:16:33.668" v="86" actId="1076"/>
          <ac:picMkLst>
            <pc:docMk/>
            <pc:sldMk cId="1953387489" sldId="260"/>
            <ac:picMk id="4" creationId="{4F8FBA9D-52F1-47C9-B4A6-7F1810BBE843}"/>
          </ac:picMkLst>
        </pc:picChg>
      </pc:sldChg>
      <pc:sldChg chg="addSp modSp add">
        <pc:chgData name="원윤희" userId="20946e02-adda-4e92-86c4-03e9ea4ae986" providerId="ADAL" clId="{808210EA-F06A-44F6-880E-435E4220D4D1}" dt="2021-01-04T09:17:06.196" v="91" actId="1076"/>
        <pc:sldMkLst>
          <pc:docMk/>
          <pc:sldMk cId="3797675632" sldId="261"/>
        </pc:sldMkLst>
        <pc:picChg chg="add mod modCrop">
          <ac:chgData name="원윤희" userId="20946e02-adda-4e92-86c4-03e9ea4ae986" providerId="ADAL" clId="{808210EA-F06A-44F6-880E-435E4220D4D1}" dt="2021-01-04T09:17:06.196" v="91" actId="1076"/>
          <ac:picMkLst>
            <pc:docMk/>
            <pc:sldMk cId="3797675632" sldId="261"/>
            <ac:picMk id="4" creationId="{F8296C74-88F0-48D1-80B2-648F596F0B5E}"/>
          </ac:picMkLst>
        </pc:picChg>
      </pc:sldChg>
      <pc:sldChg chg="addSp modSp add">
        <pc:chgData name="원윤희" userId="20946e02-adda-4e92-86c4-03e9ea4ae986" providerId="ADAL" clId="{808210EA-F06A-44F6-880E-435E4220D4D1}" dt="2021-01-04T09:17:34.331" v="96" actId="1076"/>
        <pc:sldMkLst>
          <pc:docMk/>
          <pc:sldMk cId="961753126" sldId="262"/>
        </pc:sldMkLst>
        <pc:picChg chg="add mod modCrop">
          <ac:chgData name="원윤희" userId="20946e02-adda-4e92-86c4-03e9ea4ae986" providerId="ADAL" clId="{808210EA-F06A-44F6-880E-435E4220D4D1}" dt="2021-01-04T09:17:34.331" v="96" actId="1076"/>
          <ac:picMkLst>
            <pc:docMk/>
            <pc:sldMk cId="961753126" sldId="262"/>
            <ac:picMk id="4" creationId="{CA730F42-2BF4-4D64-82A4-9FDDBC40C5B6}"/>
          </ac:picMkLst>
        </pc:picChg>
      </pc:sldChg>
      <pc:sldChg chg="addSp modSp add">
        <pc:chgData name="원윤희" userId="20946e02-adda-4e92-86c4-03e9ea4ae986" providerId="ADAL" clId="{808210EA-F06A-44F6-880E-435E4220D4D1}" dt="2021-01-04T09:17:52.619" v="101" actId="1076"/>
        <pc:sldMkLst>
          <pc:docMk/>
          <pc:sldMk cId="1590732736" sldId="263"/>
        </pc:sldMkLst>
        <pc:picChg chg="add mod modCrop">
          <ac:chgData name="원윤희" userId="20946e02-adda-4e92-86c4-03e9ea4ae986" providerId="ADAL" clId="{808210EA-F06A-44F6-880E-435E4220D4D1}" dt="2021-01-04T09:17:52.619" v="101" actId="1076"/>
          <ac:picMkLst>
            <pc:docMk/>
            <pc:sldMk cId="1590732736" sldId="263"/>
            <ac:picMk id="4" creationId="{763B7C92-DE72-4C2A-B8C3-AA4429A9D4BF}"/>
          </ac:picMkLst>
        </pc:picChg>
      </pc:sldChg>
      <pc:sldChg chg="addSp modSp add">
        <pc:chgData name="원윤희" userId="20946e02-adda-4e92-86c4-03e9ea4ae986" providerId="ADAL" clId="{808210EA-F06A-44F6-880E-435E4220D4D1}" dt="2021-01-04T09:18:18.915" v="105" actId="1076"/>
        <pc:sldMkLst>
          <pc:docMk/>
          <pc:sldMk cId="733319472" sldId="264"/>
        </pc:sldMkLst>
        <pc:picChg chg="add mod modCrop">
          <ac:chgData name="원윤희" userId="20946e02-adda-4e92-86c4-03e9ea4ae986" providerId="ADAL" clId="{808210EA-F06A-44F6-880E-435E4220D4D1}" dt="2021-01-04T09:18:18.915" v="105" actId="1076"/>
          <ac:picMkLst>
            <pc:docMk/>
            <pc:sldMk cId="733319472" sldId="264"/>
            <ac:picMk id="4" creationId="{F1A4DF34-FEEE-43A4-AA3F-7FFE049447C1}"/>
          </ac:picMkLst>
        </pc:picChg>
      </pc:sldChg>
      <pc:sldChg chg="addSp modSp add">
        <pc:chgData name="원윤희" userId="20946e02-adda-4e92-86c4-03e9ea4ae986" providerId="ADAL" clId="{808210EA-F06A-44F6-880E-435E4220D4D1}" dt="2021-01-04T09:18:39.411" v="109" actId="1076"/>
        <pc:sldMkLst>
          <pc:docMk/>
          <pc:sldMk cId="4020961665" sldId="265"/>
        </pc:sldMkLst>
        <pc:picChg chg="add mod modCrop">
          <ac:chgData name="원윤희" userId="20946e02-adda-4e92-86c4-03e9ea4ae986" providerId="ADAL" clId="{808210EA-F06A-44F6-880E-435E4220D4D1}" dt="2021-01-04T09:18:39.411" v="109" actId="1076"/>
          <ac:picMkLst>
            <pc:docMk/>
            <pc:sldMk cId="4020961665" sldId="265"/>
            <ac:picMk id="4" creationId="{F1C50F64-BA04-415A-A228-8B448D9B823D}"/>
          </ac:picMkLst>
        </pc:picChg>
      </pc:sldChg>
      <pc:sldChg chg="addSp modSp add">
        <pc:chgData name="원윤희" userId="20946e02-adda-4e92-86c4-03e9ea4ae986" providerId="ADAL" clId="{808210EA-F06A-44F6-880E-435E4220D4D1}" dt="2021-01-04T09:18:57.079" v="114" actId="1076"/>
        <pc:sldMkLst>
          <pc:docMk/>
          <pc:sldMk cId="2854115117" sldId="266"/>
        </pc:sldMkLst>
        <pc:picChg chg="add mod modCrop">
          <ac:chgData name="원윤희" userId="20946e02-adda-4e92-86c4-03e9ea4ae986" providerId="ADAL" clId="{808210EA-F06A-44F6-880E-435E4220D4D1}" dt="2021-01-04T09:18:57.079" v="114" actId="1076"/>
          <ac:picMkLst>
            <pc:docMk/>
            <pc:sldMk cId="2854115117" sldId="266"/>
            <ac:picMk id="4" creationId="{14D018DF-8A22-4BA5-92DF-572417BC98F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591A5-B83D-4577-A447-A1FD9F9BCC49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AB985-BCCB-4929-9836-FA916636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6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AB985-BCCB-4929-9836-FA916636C4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6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2F2E9-01C5-4405-8EEC-5DB254D9E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ECC01E-C99F-4BB4-A4EC-F6BC9F68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8B250-2913-4320-964D-833EABD8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8299F-1372-4A29-A035-9022723A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53265-505D-4DA7-9C4A-06AD1386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5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E8BA6-375E-4FD5-85A9-DE2F7D9D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B4D44C-B9C9-4F2F-80C2-6684E74A9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2EB02C-0CFA-4234-9D38-0FB172B4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A0FB5-B7D3-4C23-B39D-D9C20490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0F9B96-644F-478D-9148-68D2EBE2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0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F9BA06-484A-4415-8D1F-240C65139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8C71ED-2F85-4F46-95D0-563CA3DFB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5F7F67-6E97-4DDE-9345-1C8583A0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A6C6E-86E8-4717-B9C5-75052A38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D5829-AB85-452B-A50B-2E48AFB9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70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DC67F-AF07-4620-AEF1-F5293079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21AFD-6B4F-435E-86EB-129E6AE28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4B846-9630-4121-8793-0AE0C677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6D247-6127-423C-B133-3A9728AC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28B72-6BDB-43F9-9341-1186AC636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BC410-A8CE-41C5-B9E9-0F973FFDD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81BF2-FB21-41A0-A84B-252EE4918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A03EE-BFF0-470F-A2D2-6DAFD3CD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A4B55D-07E9-464F-8AF4-AA38A823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AB54E-ABA9-44EF-8CFF-58362783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15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27E1D-22FD-43F2-846E-936C1A1F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B8EFF8-9C18-401D-9FDE-74E1B90F5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E48480-A69E-44AD-8FA0-58B4353E1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FD4085-DF9A-46A1-AA48-CD7DFC30D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E283A8-6629-4293-84A7-12C32AE5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B351C-0A8A-4037-863F-B7BBC620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53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CEFE4-68F9-4264-91DA-2DFCDD3A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B3210E-647D-4AC7-BA9E-C11053F4F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A4ABFA-CAD7-41E8-A532-8F4159995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FE6D77-84F2-47A6-B63C-7E8D82894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069319-F439-4005-B386-7D50476B6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A00673-438D-4E69-9A92-C965B702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2AD77C-94B4-427A-AA66-D1368CEEB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E94A0D-253B-4FEE-9AE7-9F09C227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7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3FB88-778F-46AD-9B8E-E9EA4DF8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A17CBB-3125-4231-B5FA-ADF24486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331750-8079-423C-9F43-43AECB64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ACC391-5B35-45F2-9C73-A1293DD7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35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575783-7901-4425-9498-1B955B4F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8C4731-3F39-415E-9A63-B49C6E74A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E450D-FA5A-4864-99C3-1ED193DBA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3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E3DB9-6FE9-45F2-90E2-2B35BE5D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EB2C1-82C4-4B82-8CE2-46F58AD0A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A3329-0F9C-4ACE-BC95-A62BB2125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CA547-277F-4925-8A6F-C83A37BA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DAE621-1A56-456B-B57C-82B00B9B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2F81F-FB24-4429-B563-5265F24A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779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7DA0B-4F16-42AC-B4FF-BF6C9C21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917178-5B14-4E07-9A73-BC62C4149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38B95A-DF11-4E86-A92E-14E6F1717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B15C8E-4572-4C22-8A23-0ED78BA8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D2595-0FDF-46FF-BB30-19736E9A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B19F3-E3A0-41C3-84C0-430FCE64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69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AB4B34-C615-4466-A734-B3808C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25856-EEBF-41D9-8A21-AE154E549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E1836B-6D00-4183-8301-E4D74AE9E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ABFED-D177-4FC7-B0F2-327DEF529703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72D44-5163-43F0-8346-3A83D9610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81FE8-ABEB-4BE9-8794-D8A6E8D8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84F94-E526-4684-AA8F-473846792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2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5CB70B-7E6A-4FA7-A54B-FD4EF0E2C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6" t="8946" b="19725"/>
          <a:stretch/>
        </p:blipFill>
        <p:spPr>
          <a:xfrm>
            <a:off x="0" y="901352"/>
            <a:ext cx="12192001" cy="50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2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35EC6-8CC6-4F07-8BA1-B7A1AF7D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8DD9F-8362-4FBE-97F4-9C2BD4D5F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C50F64-BA04-415A-A228-8B448D9B8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" t="9931" b="19587"/>
          <a:stretch/>
        </p:blipFill>
        <p:spPr>
          <a:xfrm>
            <a:off x="8401" y="936764"/>
            <a:ext cx="12183599" cy="49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6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EA996-8AEB-4754-B0C6-EDB8BFC7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035FE0-02E8-422F-83E1-AC16C51D2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D018DF-8A22-4BA5-92DF-572417BC9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" t="9931" b="19862"/>
          <a:stretch/>
        </p:blipFill>
        <p:spPr>
          <a:xfrm>
            <a:off x="13638" y="951505"/>
            <a:ext cx="12178362" cy="49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1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E6BB3-CCCC-41F2-AE7D-968E4210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48278-F942-45D1-9E4C-751284568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AA044-32CD-4296-867F-3CB91BE2B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" t="9135" b="20000"/>
          <a:stretch/>
        </p:blipFill>
        <p:spPr>
          <a:xfrm>
            <a:off x="0" y="921469"/>
            <a:ext cx="12192000" cy="50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5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911F-CDDC-4C8E-B8A0-35B41C91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BDBA1-75A7-49C2-8F69-DF1D5A24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607FB1-FCAE-462B-8BB7-E230BE233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1" t="9931" b="19725"/>
          <a:stretch/>
        </p:blipFill>
        <p:spPr>
          <a:xfrm>
            <a:off x="0" y="945852"/>
            <a:ext cx="12192000" cy="49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7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AC7FF-CE8C-4FA2-B7D1-98983D75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D0697-0BD7-4AF6-B927-F305A3370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15306-60D2-4BC7-A751-4D738EC42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7" t="8798" b="19862"/>
          <a:stretch/>
        </p:blipFill>
        <p:spPr>
          <a:xfrm>
            <a:off x="-13185" y="897902"/>
            <a:ext cx="12205185" cy="50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B79BE-E608-4E14-83B6-08DA46CE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A1CC9B-2E71-4EDB-B5FD-65C0A8604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8FBA9D-52F1-47C9-B4A6-7F1810BBE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7" t="9931" b="19862"/>
          <a:stretch/>
        </p:blipFill>
        <p:spPr>
          <a:xfrm>
            <a:off x="0" y="941477"/>
            <a:ext cx="12188693" cy="49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8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403EE-9853-4A5A-A2C2-0A9CE669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AC457-92D6-4AD8-9EF5-77C9C331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296C74-88F0-48D1-80B2-648F596F0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" t="9931" b="19725"/>
          <a:stretch/>
        </p:blipFill>
        <p:spPr>
          <a:xfrm>
            <a:off x="1" y="933936"/>
            <a:ext cx="12191999" cy="499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7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0A33A-2FDE-47B3-9A3F-757B258C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A1185-F625-4FFE-A1B7-E1E3B61C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30F42-2BF4-4D64-82A4-9FDDBC40C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" t="9931" b="19725"/>
          <a:stretch/>
        </p:blipFill>
        <p:spPr>
          <a:xfrm>
            <a:off x="0" y="936764"/>
            <a:ext cx="12217147" cy="49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5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A54B1-A157-4EC8-BAB4-1B76E489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68A54-50D1-47FB-BBCE-3E12B9E8F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B7C92-DE72-4C2A-B8C3-AA4429A9D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2" t="9931" b="19725"/>
          <a:stretch/>
        </p:blipFill>
        <p:spPr>
          <a:xfrm>
            <a:off x="0" y="927337"/>
            <a:ext cx="12214472" cy="50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3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B8175-DB5A-4770-B2DC-FB1CCA44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3195C-6369-40D3-9F76-78B101C00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A4DF34-FEEE-43A4-AA3F-7FFE04944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0" t="9931" b="19725"/>
          <a:stretch/>
        </p:blipFill>
        <p:spPr>
          <a:xfrm>
            <a:off x="0" y="936764"/>
            <a:ext cx="12197664" cy="49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19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</Words>
  <Application>Microsoft Office PowerPoint</Application>
  <PresentationFormat>와이드스크린</PresentationFormat>
  <Paragraphs>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원윤희</dc:creator>
  <cp:lastModifiedBy>원윤희</cp:lastModifiedBy>
  <cp:revision>1</cp:revision>
  <dcterms:created xsi:type="dcterms:W3CDTF">2021-01-04T08:58:04Z</dcterms:created>
  <dcterms:modified xsi:type="dcterms:W3CDTF">2021-01-04T09:19:00Z</dcterms:modified>
</cp:coreProperties>
</file>